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2136" y="14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1319-9D5E-42A8-8932-4F0A8F7ACA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0C93AF-42F0-4CFC-A062-5E129C62C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FE3E1-20D6-4D8C-B9A6-5459B81F3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5F18-F3D1-47FC-962D-A1637F287B00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8512F-1158-42AB-B903-B9C41CD2F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FE944-95BC-430F-8EAD-E3645EA52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E75CB-2850-41CD-9C18-2F13B1B89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22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D6EF9-EF7D-4664-B970-A066870A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FFCD1-343C-4C8A-9E42-0B82F1538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AA3FA-F6F7-4F96-9DC8-526F4E5BA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5F18-F3D1-47FC-962D-A1637F287B00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6B04A-368A-46DF-9371-2AC886F16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4ADC3-05A1-4EA4-BBC4-074461E06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E75CB-2850-41CD-9C18-2F13B1B89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1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2BC0AE-6D0C-4BD4-8B88-84F21DF20C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46E97-0AAD-45B3-ABF9-35712E3F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AF086-FABF-4CBD-BB34-9F0BDE32E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5F18-F3D1-47FC-962D-A1637F287B00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105FC-3CA2-4849-91CC-FF10B6679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B7038-4993-4515-A7C2-EC9E726D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E75CB-2850-41CD-9C18-2F13B1B89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1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42E01-81A8-4246-AF2A-7A58D9EC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AB9C5-27C5-4430-95C1-F5A0AFDD2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C2E29-C178-4074-BCBF-AC88EBB4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5F18-F3D1-47FC-962D-A1637F287B00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95C4F-8971-42ED-9854-F7EF211A5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C9988-7B10-427B-B570-CC8F1B2F0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E75CB-2850-41CD-9C18-2F13B1B89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99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FFE82-F038-4A33-902B-94E37D385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3F6E4-9E6B-44A0-9B37-86BA642FD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C08A5-7581-4E23-8B80-255F23FE6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5F18-F3D1-47FC-962D-A1637F287B00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F7371-2682-4229-9A18-6E2D7A69E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2D360-9CEB-442E-94A5-9568A9100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E75CB-2850-41CD-9C18-2F13B1B89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44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C658F-FBD2-435D-BAB6-7E5FD569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E734A-4DF9-4434-ABD6-ADCA729280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B1298-A690-40B6-8DD8-AF76C43E3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2B421-B80C-4D51-AC49-1873387FE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5F18-F3D1-47FC-962D-A1637F287B00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4D00-34EB-47BC-85B3-26A5E257F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3F5E2-1B31-4B0C-A7F3-83E5F349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E75CB-2850-41CD-9C18-2F13B1B89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25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9B6E0-CD4E-4816-90BA-4FCC20756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80A76-687D-4F43-B02E-EC9921C28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2EEB9F-4149-4541-98B7-76ABB62A49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41086D-DF89-4909-86F9-13CADBF2E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3F4FD1-964C-4497-84C7-254FAF95DB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84AFF6-9BD0-4DD9-8236-C439BB1CA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5F18-F3D1-47FC-962D-A1637F287B00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16294C-123D-4D6D-806A-2ECEEFB6F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AC9E3A-D78D-4308-9A58-98B929F3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E75CB-2850-41CD-9C18-2F13B1B89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04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6D037-F097-45C4-BF06-8A54B593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9EB3F-C560-4AF0-918B-30E49EFFA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5F18-F3D1-47FC-962D-A1637F287B00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779314-3338-41A9-883A-06DF05ED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9EFE0-7623-40CE-B002-75CC96EBC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E75CB-2850-41CD-9C18-2F13B1B89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29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C621CF-06C1-4703-954C-8284C24C8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5F18-F3D1-47FC-962D-A1637F287B00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397916-9273-418D-A19C-E5C998954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5FE36-1FB3-452F-ACA4-559EE5E99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E75CB-2850-41CD-9C18-2F13B1B89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13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D8A27-6942-4F5C-8321-8F440A866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25FF5-9AFA-4C53-8D62-19EDF34B5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0B804B-222B-4CCB-8537-E282517E3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7BD2E-3EB5-4248-99B1-587924EDA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5F18-F3D1-47FC-962D-A1637F287B00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A56DC-26AF-4036-99A7-8CCC03E68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F27B67-C594-4565-ABBC-13A3828D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E75CB-2850-41CD-9C18-2F13B1B89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56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42B42-9DCC-40CE-AA55-A5089F6AF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38B3DD-51E9-49AE-9DEB-4FFEF92091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BC0B18-0889-4C44-885A-FAB98C1FB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39DE5-E11D-4D6B-9D1C-266B6D5C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5F18-F3D1-47FC-962D-A1637F287B00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88421-2DC8-434E-A674-A9CD633A5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655DB-1AEE-460C-89C6-DCDEBB93E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E75CB-2850-41CD-9C18-2F13B1B89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85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C74761-39B7-4B34-9AE1-F70C0B8C6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C8BE9-963F-4148-B64E-B0750A38C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A39FA-9952-4BEB-A339-700C503FD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25F18-F3D1-47FC-962D-A1637F287B00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34C58-F2FC-43CB-8F06-DBE17A5D9A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16568-9ABD-4434-86DE-DE530A043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E75CB-2850-41CD-9C18-2F13B1B89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79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FAAA78-14D2-4381-899C-5E8730D0B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951" y="103740"/>
            <a:ext cx="27432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21BA08-4008-4575-BB27-EACAF6D88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612" y="3919178"/>
            <a:ext cx="27432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EB8340-64F7-4B9D-9D16-30D5C6936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155" y="3217135"/>
            <a:ext cx="1828800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72F926-67A8-47DA-A757-4E36DBCAD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25" y="204270"/>
            <a:ext cx="2738328" cy="27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06B5DC-6A3F-4418-9421-820F3FB8AA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3910" y="237671"/>
            <a:ext cx="2743200" cy="21183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DE7655-2627-4862-90FD-59C2F49787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910" y="4598122"/>
            <a:ext cx="2743200" cy="20500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8E7E86-3464-4077-9935-0D9123F04E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50" y="4036409"/>
            <a:ext cx="2743200" cy="26352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A69D535-3622-420D-834D-6E2A4D12A1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612" y="195622"/>
            <a:ext cx="2514121" cy="2743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32573D7-ABA9-48B9-8632-2731CE958942}"/>
              </a:ext>
            </a:extLst>
          </p:cNvPr>
          <p:cNvSpPr txBox="1"/>
          <p:nvPr/>
        </p:nvSpPr>
        <p:spPr>
          <a:xfrm>
            <a:off x="3207020" y="3069106"/>
            <a:ext cx="35141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Loves music</a:t>
            </a:r>
          </a:p>
          <a:p>
            <a:r>
              <a:rPr lang="en-US" sz="1000" dirty="0"/>
              <a:t>Graduated from Brigham Young University, BS Math</a:t>
            </a:r>
          </a:p>
          <a:p>
            <a:r>
              <a:rPr lang="en-US" sz="1000" dirty="0"/>
              <a:t>Maybe a </a:t>
            </a:r>
            <a:r>
              <a:rPr lang="en-US" sz="1000" dirty="0" err="1"/>
              <a:t>brony</a:t>
            </a:r>
            <a:r>
              <a:rPr lang="en-US" sz="1000" dirty="0"/>
              <a:t>?</a:t>
            </a:r>
          </a:p>
          <a:p>
            <a:r>
              <a:rPr lang="en-US" sz="1000" dirty="0"/>
              <a:t>Work as an actuary at Beazley plc</a:t>
            </a:r>
          </a:p>
          <a:p>
            <a:r>
              <a:rPr lang="en-US" sz="1000" dirty="0"/>
              <a:t>Own a small farm</a:t>
            </a:r>
          </a:p>
          <a:p>
            <a:r>
              <a:rPr lang="en-US" sz="1000" dirty="0"/>
              <a:t>With lots of animals</a:t>
            </a:r>
          </a:p>
          <a:p>
            <a:r>
              <a:rPr lang="en-US" sz="1000" dirty="0"/>
              <a:t>And lots of kids</a:t>
            </a:r>
          </a:p>
          <a:p>
            <a:r>
              <a:rPr lang="en-US" sz="1000" i="1" dirty="0"/>
              <a:t>“Let’s just say that enthusiasm</a:t>
            </a:r>
          </a:p>
          <a:p>
            <a:r>
              <a:rPr lang="en-US" sz="1000" i="1" dirty="0"/>
              <a:t>      won out over common sense…”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24A088-3F69-4470-9AC1-1DBA444699E5}"/>
              </a:ext>
            </a:extLst>
          </p:cNvPr>
          <p:cNvSpPr txBox="1"/>
          <p:nvPr/>
        </p:nvSpPr>
        <p:spPr>
          <a:xfrm>
            <a:off x="3192714" y="2578138"/>
            <a:ext cx="213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Adam L. Rich, FCAS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98AF0A-67B4-4D91-8EB6-E72485F2EB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951" y="5545435"/>
            <a:ext cx="2743200" cy="110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51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52</Words>
  <Application>Microsoft Office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Rich</dc:creator>
  <cp:lastModifiedBy>Adam Rich</cp:lastModifiedBy>
  <cp:revision>5</cp:revision>
  <dcterms:created xsi:type="dcterms:W3CDTF">2018-02-01T00:51:51Z</dcterms:created>
  <dcterms:modified xsi:type="dcterms:W3CDTF">2018-02-01T02:16:10Z</dcterms:modified>
</cp:coreProperties>
</file>